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cb96da9c0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cb96da9c0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cb96da9c0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cb96da9c0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cb96da9c0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cb96da9c0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cb96da9c0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cb96da9c0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cb96da9c0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cb96da9c0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cb96da9c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cb96da9c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cb96da9c0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cb96da9c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cb96da9c0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cb96da9c0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cb96da9c0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cb96da9c0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cb96da9c0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cb96da9c0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cb96da9c0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cb96da9c0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cb96da9c0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cb96da9c0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cb96da9c0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cb96da9c0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901" y="44175"/>
            <a:ext cx="6207149" cy="463717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592100" y="413425"/>
            <a:ext cx="2573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много лишних целей в метрике, за счет этого потом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сложнее ориентироваться в статистике Директа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Необходимо убрать незначимые, оставить только значимые для бизнеса и тогда в кабинета директа будет все наглядно видно сразу, без построения сложных отчетов ( если таковые еще делаются 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0" y="44175"/>
            <a:ext cx="5361276" cy="407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/>
          <p:nvPr/>
        </p:nvSpPr>
        <p:spPr>
          <a:xfrm>
            <a:off x="195450" y="4312200"/>
            <a:ext cx="8753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Добрались до эффективности в РСЯ. Это площадки, пометил где отказы громадные, такие нужно исключать, можно посчитать, сколько они скушали бюджета, там если ниже пойти, таких наберется десятки точно, т.к. работы в этом направлении не велись ( т.е. площадки не чистились 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280972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3"/>
          <p:cNvSpPr txBox="1"/>
          <p:nvPr/>
        </p:nvSpPr>
        <p:spPr>
          <a:xfrm>
            <a:off x="315075" y="3410750"/>
            <a:ext cx="8622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Вот и главная ошибка собственно. За 30 дней потрачено на мобилки 154 тыс, была одна конверсия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звонок всего, ужас. Там частично проблема с площадками конечно в РСЯ, но нужно капнуть именно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мобильной версии. Т.к. даже если смотреть отчет по Поиску, по мобилкам, там тоже все плохо. Либо на мобильной версии не работает коллтрекинг чтоли…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98" y="76775"/>
            <a:ext cx="4804424" cy="396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/>
          <p:nvPr/>
        </p:nvSpPr>
        <p:spPr>
          <a:xfrm>
            <a:off x="293375" y="4409850"/>
            <a:ext cx="8481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Стратегии везде стоят на оптимизацию кликов, это больше про клики, чем про конверсии. Я в своих проектах такую не использую, она не показывает нужную эффективность. Нужно пробовать Оптимизацию конверсий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312479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5"/>
          <p:cNvSpPr txBox="1"/>
          <p:nvPr/>
        </p:nvSpPr>
        <p:spPr>
          <a:xfrm>
            <a:off x="488850" y="3834275"/>
            <a:ext cx="625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Вот и нашлось. Метрика не видит переходы с мобилки…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/>
        </p:nvSpPr>
        <p:spPr>
          <a:xfrm>
            <a:off x="358525" y="391700"/>
            <a:ext cx="8329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целом обидно: за коллегу, кто ведет это хозяйство и превратило непонятно во что. Вроде менеджер в яндексе прикреплен, там </a:t>
            </a:r>
            <a:r>
              <a:rPr lang="ru"/>
              <a:t>видимо</a:t>
            </a:r>
            <a:r>
              <a:rPr lang="ru"/>
              <a:t> тоже все фиолетово.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Без исправления в целом по тактике ( по посадкам) и серьезным доработкам со стороны рекламы и аналитики, данный корабль не поплывет…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75" y="65925"/>
            <a:ext cx="4933625" cy="35946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67125" y="4029750"/>
            <a:ext cx="6255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сайте не вижу ни одной формы заявки. Это сделано намеренно? Понимаю, что есть чат, но бывают моменты, когда нужно оставить просто заявку и переписываться в чате неудобно, к примеру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76750"/>
            <a:ext cx="5588926" cy="39043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217350" y="4214375"/>
            <a:ext cx="8307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переписке вы сказали про лида 270 руб. Если посмотреть отчет, цель Звонок, более 3 тыс. Нестыковка прям сильная с реальностью и целями. Но цена клика 16 руб, и при такой цене клика, слишком дорогой лид выходит. Сейчас найдем утечку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385316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325950" y="4540150"/>
            <a:ext cx="734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38% отказы. Это </a:t>
            </a:r>
            <a:r>
              <a:rPr lang="ru"/>
              <a:t>многовато</a:t>
            </a:r>
            <a:r>
              <a:rPr lang="ru"/>
              <a:t> для такой ниши. Значит сейчас найдем утечку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49" y="98475"/>
            <a:ext cx="8086425" cy="38718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336800" y="4333825"/>
            <a:ext cx="860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Видим, что большинство трафика идет с РСЯ кампаний и отказы там большие. А если посмотреть на цифры по поиску, то там уже нормально по отказам и времени на сайте.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25" y="76750"/>
            <a:ext cx="6202825" cy="374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315100" y="4236075"/>
            <a:ext cx="625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Основные расходы идут с поиска. Цена клика небольшая, но вот цена лида… по каким-то городам она вообще космос ( цель звонок 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560049" cy="39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325950" y="4518450"/>
            <a:ext cx="625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Запросы с поиска в целом целевые, да достаточно много по кликам брендового трафика, но не могу сказать, что по запросам беда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75" y="152400"/>
            <a:ext cx="5603475" cy="407525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/>
        </p:nvSpPr>
        <p:spPr>
          <a:xfrm>
            <a:off x="543150" y="4583600"/>
            <a:ext cx="625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 таким запросам, где ищут конкретно врача по специальности, перекидывает на страницу, на след слайде смотрите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25" y="55050"/>
            <a:ext cx="5976476" cy="416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293350" y="4322975"/>
            <a:ext cx="6255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где слово про невролога занимает менее 1% места на экране. Это так не работает. Трафик по врачу Неврологу, нужно приземлять на страницу, где будет говориться о неврологе и его ценах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