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02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B982-D65C-42BE-BBD0-EAEEFE10BA4B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3EC2-C023-4545-87ED-33B773BE3D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464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B982-D65C-42BE-BBD0-EAEEFE10BA4B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3EC2-C023-4545-87ED-33B773BE3D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336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B982-D65C-42BE-BBD0-EAEEFE10BA4B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3EC2-C023-4545-87ED-33B773BE3D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821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B982-D65C-42BE-BBD0-EAEEFE10BA4B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3EC2-C023-4545-87ED-33B773BE3D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4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B982-D65C-42BE-BBD0-EAEEFE10BA4B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3EC2-C023-4545-87ED-33B773BE3D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006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B982-D65C-42BE-BBD0-EAEEFE10BA4B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3EC2-C023-4545-87ED-33B773BE3D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92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B982-D65C-42BE-BBD0-EAEEFE10BA4B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3EC2-C023-4545-87ED-33B773BE3D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984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B982-D65C-42BE-BBD0-EAEEFE10BA4B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3EC2-C023-4545-87ED-33B773BE3D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038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B982-D65C-42BE-BBD0-EAEEFE10BA4B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3EC2-C023-4545-87ED-33B773BE3D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354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B982-D65C-42BE-BBD0-EAEEFE10BA4B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3EC2-C023-4545-87ED-33B773BE3D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26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B982-D65C-42BE-BBD0-EAEEFE10BA4B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3EC2-C023-4545-87ED-33B773BE3D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870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3B982-D65C-42BE-BBD0-EAEEFE10BA4B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53EC2-C023-4545-87ED-33B773BE3D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801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674" y="1115574"/>
            <a:ext cx="8774909" cy="320376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65484" y="5077326"/>
            <a:ext cx="117137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 наведен в порядок в целях в Яндекс Метрике. Цели это очень важно, это некий навигатор, как он будет настроен,</a:t>
            </a:r>
          </a:p>
          <a:p>
            <a:r>
              <a:rPr lang="ru-RU" dirty="0" smtClean="0"/>
              <a:t>Туда и приедет экипаж. Сейчас цели нет, экипаж куда-то едет, но непонятно куда.</a:t>
            </a:r>
          </a:p>
          <a:p>
            <a:endParaRPr lang="ru-RU" dirty="0"/>
          </a:p>
          <a:p>
            <a:r>
              <a:rPr lang="ru-RU" dirty="0" smtClean="0"/>
              <a:t>Т.к. оптимизация Яндекс </a:t>
            </a:r>
            <a:r>
              <a:rPr lang="ru-RU" dirty="0" err="1" smtClean="0"/>
              <a:t>Директа</a:t>
            </a:r>
            <a:r>
              <a:rPr lang="ru-RU" dirty="0" smtClean="0"/>
              <a:t> идет по целям из Яндекс Метрики. Сейчас ему оптимизировать не на что.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6401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754" y="469232"/>
            <a:ext cx="5113826" cy="314124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3074" y="336885"/>
            <a:ext cx="5865802" cy="318636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462" y="3946358"/>
            <a:ext cx="3342538" cy="302010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89947" y="4379495"/>
            <a:ext cx="821737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Оптимизация идет на цели</a:t>
            </a:r>
            <a:r>
              <a:rPr lang="en-US" dirty="0" smtClean="0"/>
              <a:t>:</a:t>
            </a:r>
            <a:r>
              <a:rPr lang="ru-RU" dirty="0" smtClean="0"/>
              <a:t> просмотр 3 страницы, 5 минут на сайте.</a:t>
            </a:r>
            <a:br>
              <a:rPr lang="ru-RU" dirty="0" smtClean="0"/>
            </a:br>
            <a:r>
              <a:rPr lang="ru-RU" dirty="0" smtClean="0"/>
              <a:t>Но разве это является целью у сайта</a:t>
            </a:r>
            <a:r>
              <a:rPr lang="en-US" dirty="0" smtClean="0"/>
              <a:t>?</a:t>
            </a:r>
            <a:r>
              <a:rPr lang="ru-RU" dirty="0" smtClean="0"/>
              <a:t> У сайта должна быть цель, это </a:t>
            </a:r>
            <a:r>
              <a:rPr lang="ru-RU" dirty="0" err="1" smtClean="0"/>
              <a:t>лиды</a:t>
            </a:r>
            <a:r>
              <a:rPr lang="en-US" dirty="0" smtClean="0"/>
              <a:t>/</a:t>
            </a:r>
            <a:r>
              <a:rPr lang="ru-RU" dirty="0" smtClean="0"/>
              <a:t>заявки</a:t>
            </a:r>
          </a:p>
          <a:p>
            <a:r>
              <a:rPr lang="en-US" dirty="0" smtClean="0"/>
              <a:t>/</a:t>
            </a:r>
            <a:r>
              <a:rPr lang="ru-RU" dirty="0" smtClean="0"/>
              <a:t>обращения</a:t>
            </a:r>
          </a:p>
          <a:p>
            <a:endParaRPr lang="ru-RU" dirty="0"/>
          </a:p>
          <a:p>
            <a:r>
              <a:rPr lang="ru-RU" dirty="0" smtClean="0"/>
              <a:t>Сейчас я покажу, к чему приводит эта оптимизация по времени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7236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671" y="336884"/>
            <a:ext cx="7759188" cy="5715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373979" y="1407695"/>
            <a:ext cx="351788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Очень много кликов с мобильных</a:t>
            </a:r>
          </a:p>
          <a:p>
            <a:r>
              <a:rPr lang="ru-RU" dirty="0" smtClean="0"/>
              <a:t>Приложений. Они как правило</a:t>
            </a:r>
          </a:p>
          <a:p>
            <a:r>
              <a:rPr lang="ru-RU" dirty="0" smtClean="0"/>
              <a:t>Являются некачественными. </a:t>
            </a:r>
          </a:p>
          <a:p>
            <a:endParaRPr lang="ru-RU" dirty="0"/>
          </a:p>
          <a:p>
            <a:r>
              <a:rPr lang="ru-RU" dirty="0" smtClean="0"/>
              <a:t>В этом видео более подробно</a:t>
            </a:r>
          </a:p>
          <a:p>
            <a:r>
              <a:rPr lang="ru-RU" dirty="0" smtClean="0"/>
              <a:t>Разобрал этот момент и в целом</a:t>
            </a:r>
          </a:p>
          <a:p>
            <a:r>
              <a:rPr lang="ru-RU" dirty="0" smtClean="0"/>
              <a:t>ситуацию</a:t>
            </a:r>
          </a:p>
          <a:p>
            <a:endParaRPr lang="ru-RU" dirty="0"/>
          </a:p>
          <a:p>
            <a:r>
              <a:rPr lang="en-US" dirty="0" smtClean="0"/>
              <a:t>https://youtu.be/mn7FQ-pG2xo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7775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367" y="228599"/>
            <a:ext cx="6374500" cy="537560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351295" y="1359568"/>
            <a:ext cx="495366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Мобильные приложения как правило</a:t>
            </a:r>
          </a:p>
          <a:p>
            <a:r>
              <a:rPr lang="ru-RU" dirty="0" smtClean="0"/>
              <a:t>Подобного рода. Т.е. там создатель приложения</a:t>
            </a:r>
          </a:p>
          <a:p>
            <a:r>
              <a:rPr lang="ru-RU" dirty="0" smtClean="0"/>
              <a:t>Ставить рекламный блок в приложении, и </a:t>
            </a:r>
          </a:p>
          <a:p>
            <a:r>
              <a:rPr lang="ru-RU" dirty="0" smtClean="0"/>
              <a:t>Зарабатывает на ваших кликах, и зарабатывает</a:t>
            </a:r>
          </a:p>
          <a:p>
            <a:r>
              <a:rPr lang="ru-RU" dirty="0" smtClean="0"/>
              <a:t>Яндекс.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96948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130</Words>
  <Application>Microsoft Office PowerPoint</Application>
  <PresentationFormat>Широкоэкранный</PresentationFormat>
  <Paragraphs>22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Тимур Девлетов</dc:creator>
  <cp:lastModifiedBy>Тимур Девлетов</cp:lastModifiedBy>
  <cp:revision>5</cp:revision>
  <dcterms:created xsi:type="dcterms:W3CDTF">2023-11-17T12:45:58Z</dcterms:created>
  <dcterms:modified xsi:type="dcterms:W3CDTF">2023-11-17T13:18:05Z</dcterms:modified>
</cp:coreProperties>
</file>